
<file path=Contents/header.xml><?xml version="1.0" encoding="utf-8"?>
<hh:head xmlns:ha="http://www.hancom.co.kr/hwpml/2011/app" xmlns:hp="http://www.hancom.co.kr/hwpml/2011/paragraph" xmlns:hp10="http://www.hancom.co.kr/hwpml/2016/paragraph" xmlns:hs="http://www.hancom.co.kr/hwpml/2011/section" xmlns:hc="http://www.hancom.co.kr/hwpml/2011/core" xmlns:hh="http://www.hancom.co.kr/hwpml/2011/head" xmlns:hhs="http://www.hancom.co.kr/hwpml/2011/history" xmlns:hm="http://www.hancom.co.kr/hwpml/2011/master-page" xmlns:hpf="http://www.hancom.co.kr/schema/2011/hpf" xmlns:dc="http://purl.org/dc/elements/1.1/" xmlns:opf="http://www.idpf.org/2007/opf/" xmlns:ooxmlchart="http://www.hancom.co.kr/hwpml/2016/ooxmlchart" xmlns:hwpunitchar="http://www.hancom.co.kr/hwpml/2016/HwpUnitChar" xmlns:epub="http://www.idpf.org/2007/ops" xmlns:config="urn:oasis:names:tc:opendocument:xmlns:config:1.0" version="1.5" secCnt="1">
  <hh:beginNum page="1" footnote="1" endnote="1" pic="1" tbl="1" equation="1"/>
  <hh:refList>
    <hh:fontfaces itemCnt="7">
      <hh:fontface lang="HANGUL" fontCnt="2">
        <hh:font id="0" face="함초롬돋움" type="TTF" isEmbedded="0">
          <hh:typeInfo familyType="FCAT_GOTHIC" weight="6" proportion="4" contrast="0" strokeVariation="1" armStyle="1" letterform="1" midline="1" xHeight="1"/>
        </hh:font>
        <hh:font id="1" face="함초롬바탕" type="TTF" isEmbedded="0">
          <hh:typeInfo familyType="FCAT_GOTHIC" weight="6" proportion="4" contrast="0" strokeVariation="1" armStyle="1" letterform="1" midline="1" xHeight="1"/>
        </hh:font>
      </hh:fontface>
      <hh:fontface lang="LATIN" fontCnt="2">
        <hh:font id="0" face="함초롬돋움" type="TTF" isEmbedded="0">
          <hh:typeInfo familyType="FCAT_GOTHIC" weight="6" proportion="4" contrast="0" strokeVariation="1" armStyle="1" letterform="1" midline="1" xHeight="1"/>
        </hh:font>
        <hh:font id="1" face="함초롬바탕" type="TTF" isEmbedded="0">
          <hh:typeInfo familyType="FCAT_GOTHIC" weight="6" proportion="4" contrast="0" strokeVariation="1" armStyle="1" letterform="1" midline="1" xHeight="1"/>
        </hh:font>
      </hh:fontface>
      <hh:fontface lang="HANJA" fontCnt="2">
        <hh:font id="0" face="함초롬돋움" type="TTF" isEmbedded="0">
          <hh:typeInfo familyType="FCAT_GOTHIC" weight="6" proportion="4" contrast="0" strokeVariation="1" armStyle="1" letterform="1" midline="1" xHeight="1"/>
        </hh:font>
        <hh:font id="1" face="함초롬바탕" type="TTF" isEmbedded="0">
          <hh:typeInfo familyType="FCAT_GOTHIC" weight="6" proportion="4" contrast="0" strokeVariation="1" armStyle="1" letterform="1" midline="1" xHeight="1"/>
        </hh:font>
      </hh:fontface>
      <hh:fontface lang="JAPANESE" fontCnt="2">
        <hh:font id="0" face="함초롬돋움" type="TTF" isEmbedded="0">
          <hh:typeInfo familyType="FCAT_GOTHIC" weight="6" proportion="4" contrast="0" strokeVariation="1" armStyle="1" letterform="1" midline="1" xHeight="1"/>
        </hh:font>
        <hh:font id="1" face="함초롬바탕" type="TTF" isEmbedded="0">
          <hh:typeInfo familyType="FCAT_GOTHIC" weight="6" proportion="4" contrast="0" strokeVariation="1" armStyle="1" letterform="1" midline="1" xHeight="1"/>
        </hh:font>
      </hh:fontface>
      <hh:fontface lang="OTHER" fontCnt="2">
        <hh:font id="0" face="함초롬돋움" type="TTF" isEmbedded="0">
          <hh:typeInfo familyType="FCAT_GOTHIC" weight="6" proportion="4" contrast="0" strokeVariation="1" armStyle="1" letterform="1" midline="1" xHeight="1"/>
        </hh:font>
        <hh:font id="1" face="함초롬바탕" type="TTF" isEmbedded="0">
          <hh:typeInfo familyType="FCAT_GOTHIC" weight="6" proportion="4" contrast="0" strokeVariation="1" armStyle="1" letterform="1" midline="1" xHeight="1"/>
        </hh:font>
      </hh:fontface>
      <hh:fontface lang="SYMBOL" fontCnt="2">
        <hh:font id="0" face="함초롬돋움" type="TTF" isEmbedded="0">
          <hh:typeInfo familyType="FCAT_GOTHIC" weight="6" proportion="4" contrast="0" strokeVariation="1" armStyle="1" letterform="1" midline="1" xHeight="1"/>
        </hh:font>
        <hh:font id="1" face="함초롬바탕" type="TTF" isEmbedded="0">
          <hh:typeInfo familyType="FCAT_GOTHIC" weight="6" proportion="4" contrast="0" strokeVariation="1" armStyle="1" letterform="1" midline="1" xHeight="1"/>
        </hh:font>
      </hh:fontface>
      <hh:fontface lang="USER" fontCnt="2">
        <hh:font id="0" face="함초롬돋움" type="TTF" isEmbedded="0">
          <hh:typeInfo familyType="FCAT_GOTHIC" weight="6" proportion="4" contrast="0" strokeVariation="1" armStyle="1" letterform="1" midline="1" xHeight="1"/>
        </hh:font>
        <hh:font id="1" face="함초롬바탕" type="TTF" isEmbedded="0">
          <hh:typeInfo familyType="FCAT_GOTHIC" weight="6" proportion="4" contrast="0" strokeVariation="1" armStyle="1" letterform="1" midline="1" xHeight="1"/>
        </hh:font>
      </hh:fontface>
    </hh:fontfaces>
    <hh:borderFills itemCnt="2">
      <hh:borderFill id="1" threeD="0" shadow="0" centerLine="NONE" breakCellSeparateLine="0">
        <hh:slash type="NONE" Crooked="0" isCounter="0"/>
        <hh:backSlash type="NONE" Crooked="0" isCounter="0"/>
        <hh:leftBorder type="NONE" width="0.1 mm" color="#000000"/>
        <hh:rightBorder type="NONE" width="0.1 mm" color="#000000"/>
        <hh:topBorder type="NONE" width="0.1 mm" color="#000000"/>
        <hh:bottomBorder type="NONE" width="0.1 mm" color="#000000"/>
        <hh:diagonal type="SOLID" width="0.1 mm" color="#000000"/>
      </hh:borderFill>
      <hh:borderFill id="2" threeD="0" shadow="0" centerLine="NONE" breakCellSeparateLine="0">
        <hh:slash type="NONE" Crooked="0" isCounter="0"/>
        <hh:backSlash type="NONE" Crooked="0" isCounter="0"/>
        <hh:leftBorder type="NONE" width="0.1 mm" color="#000000"/>
        <hh:rightBorder type="NONE" width="0.1 mm" color="#000000"/>
        <hh:topBorder type="NONE" width="0.1 mm" color="#000000"/>
        <hh:bottomBorder type="NONE" width="0.1 mm" color="#000000"/>
        <hh:diagonal type="SOLID" width="0.1 mm" color="#000000"/>
        <hc:fillBrush>
          <hc:winBrush faceColor="none" hatchColor="#999999" alpha="0"/>
        </hc:fillBrush>
      </hh:borderFill>
    </hh:borderFills>
    <hh:charProperties itemCnt="10">
      <hh:charPr id="0" height="1000" textColor="#000000" shadeColor="none" useFontSpace="0" useKerning="0" symMark="NONE" borderFillIDRef="2">
        <hh:fontRef hangul="1" latin="1" hanja="1" japanese="1" other="1" symbol="1" user="1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  <hh:underline type="NONE" shape="SOLID" color="#000000"/>
        <hh:strikeout shape="NONE" color="#000000"/>
        <hh:outline type="NONE"/>
        <hh:shadow type="NONE" color="#C0C0C0" offsetX="10" offsetY="10"/>
      </hh:charPr>
      <hh:charPr id="1" height="1000" textColor="#000000" shadeColor="none" useFontSpace="0" useKerning="0" symMark="NONE" borderFillIDRef="2">
        <hh:fontRef hangul="0" latin="0" hanja="0" japanese="0" other="0" symbol="0" user="0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  <hh:underline type="NONE" shape="SOLID" color="#000000"/>
        <hh:strikeout shape="NONE" color="#000000"/>
        <hh:outline type="NONE"/>
        <hh:shadow type="NONE" color="#C0C0C0" offsetX="10" offsetY="10"/>
      </hh:charPr>
      <hh:charPr id="2" height="900" textColor="#000000" shadeColor="none" useFontSpace="0" useKerning="0" symMark="NONE" borderFillIDRef="2">
        <hh:fontRef hangul="0" latin="0" hanja="0" japanese="0" other="0" symbol="0" user="0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  <hh:underline type="NONE" shape="SOLID" color="#000000"/>
        <hh:strikeout shape="NONE" color="#000000"/>
        <hh:outline type="NONE"/>
        <hh:shadow type="NONE" color="#C0C0C0" offsetX="10" offsetY="10"/>
      </hh:charPr>
      <hh:charPr id="3" height="900" textColor="#000000" shadeColor="none" useFontSpace="0" useKerning="0" symMark="NONE" borderFillIDRef="2">
        <hh:fontRef hangul="1" latin="1" hanja="1" japanese="1" other="1" symbol="1" user="1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  <hh:underline type="NONE" shape="SOLID" color="#000000"/>
        <hh:strikeout shape="NONE" color="#000000"/>
        <hh:outline type="NONE"/>
        <hh:shadow type="NONE" color="#C0C0C0" offsetX="10" offsetY="10"/>
      </hh:charPr>
      <hh:charPr id="4" height="900" textColor="#000000" shadeColor="none" useFontSpace="0" useKerning="0" symMark="NONE" borderFillIDRef="2">
        <hh:fontRef hangul="0" latin="0" hanja="0" japanese="0" other="0" symbol="0" user="0"/>
        <hh:ratio hangul="100" latin="100" hanja="100" japanese="100" other="100" symbol="100" user="100"/>
        <hh:spacing hangul="-5" latin="-5" hanja="-5" japanese="-5" other="-5" symbol="-5" user="-5"/>
        <hh:relSz hangul="100" latin="100" hanja="100" japanese="100" other="100" symbol="100" user="100"/>
        <hh:offset hangul="0" latin="0" hanja="0" japanese="0" other="0" symbol="0" user="0"/>
        <hh:underline type="NONE" shape="SOLID" color="#000000"/>
        <hh:strikeout shape="NONE" color="#000000"/>
        <hh:outline type="NONE"/>
        <hh:shadow type="NONE" color="#C0C0C0" offsetX="10" offsetY="10"/>
      </hh:charPr>
      <hh:charPr id="5" height="1600" textColor="#2E74B5" shadeColor="none" useFontSpace="0" useKerning="0" symMark="NONE" borderFillIDRef="2">
        <hh:fontRef hangul="0" latin="0" hanja="0" japanese="0" other="0" symbol="0" user="0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  <hh:underline type="NONE" shape="SOLID" color="#000000"/>
        <hh:strikeout shape="NONE" color="#000000"/>
        <hh:outline type="NONE"/>
        <hh:shadow type="NONE" color="#C0C0C0" offsetX="10" offsetY="10"/>
      </hh:charPr>
      <hh:charPr id="6" height="1100" textColor="#000000" shadeColor="none" useFontSpace="0" useKerning="0" symMark="NONE" borderFillIDRef="2">
        <hh:fontRef hangul="0" latin="0" hanja="0" japanese="0" other="0" symbol="0" user="0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  <hh:underline type="NONE" shape="SOLID" color="#000000"/>
        <hh:strikeout shape="NONE" color="#000000"/>
        <hh:outline type="NONE"/>
        <hh:shadow type="NONE" color="#C0C0C0" offsetX="10" offsetY="10"/>
      </hh:charPr>
      <hh:charPr id="7" height="800" textColor="#000000" shadeColor="none" useFontSpace="0" useKerning="0" symMark="NONE" borderFillIDRef="2">
        <hh:fontRef hangul="1" latin="1" hanja="1" japanese="1" other="1" symbol="1" user="1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  <hh:underline type="NONE" shape="SOLID" color="#000000"/>
        <hh:strikeout shape="NONE" color="#000000"/>
        <hh:outline type="NONE"/>
        <hh:shadow type="NONE" color="#C0C0C0" offsetX="10" offsetY="10"/>
      </hh:charPr>
      <hh:charPr id="8" height="1700" textColor="#000000" shadeColor="none" useFontSpace="0" useKerning="0" symMark="NONE" borderFillIDRef="2">
        <hh:fontRef hangul="1" latin="1" hanja="1" japanese="1" other="1" symbol="1" user="1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  <hh:bold/>
        <hh:underline type="NONE" shape="SOLID" color="#000000"/>
        <hh:strikeout shape="NONE" color="#000000"/>
        <hh:outline type="NONE"/>
        <hh:shadow type="NONE" color="#C0C0C0" offsetX="10" offsetY="10"/>
      </hh:charPr>
      <hh:charPr id="9" height="1500" textColor="#000000" shadeColor="none" useFontSpace="0" useKerning="0" symMark="NONE" borderFillIDRef="2">
        <hh:fontRef hangul="1" latin="1" hanja="1" japanese="1" other="1" symbol="1" user="1"/>
        <hh:ratio hangul="100" latin="100" hanja="100" japanese="100" other="100" symbol="100" user="100"/>
        <hh:spacing hangul="0" latin="0" hanja="0" japanese="0" other="0" symbol="0" user="0"/>
        <hh:relSz hangul="100" latin="100" hanja="100" japanese="100" other="100" symbol="100" user="100"/>
        <hh:offset hangul="0" latin="0" hanja="0" japanese="0" other="0" symbol="0" user="0"/>
        <hh:bold/>
        <hh:underline type="NONE" shape="SOLID" color="#000000"/>
        <hh:strikeout shape="NONE" color="#000000"/>
        <hh:outline type="NONE"/>
        <hh:shadow type="NONE" color="#C0C0C0" offsetX="10" offsetY="10"/>
      </hh:charPr>
    </hh:charProperties>
    <hh:tabProperties itemCnt="3">
      <hh:tabPr id="0" autoTabLeft="0" autoTabRight="0"/>
      <hh:tabPr id="1" autoTabLeft="1" autoTabRight="0"/>
      <hh:tabPr id="2" autoTabLeft="0" autoTabRight="1"/>
    </hh:tabProperties>
    <hh:numberings itemCnt="1">
      <hh:numbering id="1" start="0">
        <hh:paraHead start="1" level="1" align="LEFT" useInstWidth="1" autoIndent="1" widthAdjust="0" textOffsetType="PERCENT" textOffset="50" numFormat="DIGIT" charPrIDRef="4294967295" checkable="0">^1.</hh:paraHead>
        <hh:paraHead start="1" level="2" align="LEFT" useInstWidth="1" autoIndent="1" widthAdjust="0" textOffsetType="PERCENT" textOffset="50" numFormat="HANGUL_SYLLABLE" charPrIDRef="4294967295" checkable="0">^2.</hh:paraHead>
        <hh:paraHead start="1" level="3" align="LEFT" useInstWidth="1" autoIndent="1" widthAdjust="0" textOffsetType="PERCENT" textOffset="50" numFormat="DIGIT" charPrIDRef="4294967295" checkable="0">^3)</hh:paraHead>
        <hh:paraHead start="1" level="4" align="LEFT" useInstWidth="1" autoIndent="1" widthAdjust="0" textOffsetType="PERCENT" textOffset="50" numFormat="HANGUL_SYLLABLE" charPrIDRef="4294967295" checkable="0">^4)</hh:paraHead>
        <hh:paraHead start="1" level="5" align="LEFT" useInstWidth="1" autoIndent="1" widthAdjust="0" textOffsetType="PERCENT" textOffset="50" numFormat="DIGIT" charPrIDRef="4294967295" checkable="0">(^5)</hh:paraHead>
        <hh:paraHead start="1" level="6" align="LEFT" useInstWidth="1" autoIndent="1" widthAdjust="0" textOffsetType="PERCENT" textOffset="50" numFormat="HANGUL_SYLLABLE" charPrIDRef="4294967295" checkable="0">(^6)</hh:paraHead>
        <hh:paraHead start="1" level="7" align="LEFT" useInstWidth="1" autoIndent="1" widthAdjust="0" textOffsetType="PERCENT" textOffset="50" numFormat="CIRCLED_DIGIT" charPrIDRef="4294967295" checkable="1">^7</hh:paraHead>
        <hh:paraHead start="1" level="8" align="LEFT" useInstWidth="1" autoIndent="1" widthAdjust="0" textOffsetType="PERCENT" textOffset="50" numFormat="CIRCLED_HANGUL_SYLLABLE" charPrIDRef="4294967295" checkable="1">^8</hh:paraHead>
        <hh:paraHead start="1" level="9" align="LEFT" useInstWidth="1" autoIndent="1" widthAdjust="0" textOffsetType="PERCENT" textOffset="50" numFormat="HANGUL_JAMO" charPrIDRef="4294967295" checkable="0"/>
        <hh:paraHead start="1" level="10" align="LEFT" useInstWidth="1" autoIndent="1" widthAdjust="0" textOffsetType="PERCENT" textOffset="50" numFormat="ROMAN_SMALL" charPrIDRef="4294967295" checkable="1"/>
      </hh:numbering>
    </hh:numberings>
    <hh:paraProperties itemCnt="22">
      <hh:paraPr id="0" tabPrIDRef="0" condense="0" fontLineHeight="0" snapToGrid="1" suppressLineNumbers="0" checked="0">
        <hh:align horizontal="JUSTIFY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p:switch>
          <hp:case hp:required-namespace="http://www.hancom.co.kr/hwpml/2016/HwpUnitChar">
            <hh:margin>
              <hc:intent value="0" unit="HWPUNIT"/>
              <hc:left value="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case>
          <hp:default>
            <hh:margin>
              <hc:intent value="0" unit="HWPUNIT"/>
              <hc:left value="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default>
        </hp:switch>
        <hh:border borderFillIDRef="2" offsetLeft="0" offsetRight="0" offsetTop="0" offsetBottom="0" connect="0" ignoreMargin="0"/>
      </hh:paraPr>
      <hh:paraPr id="1" tabPrIDRef="0" condense="0" fontLineHeight="0" snapToGrid="1" suppressLineNumbers="0" checked="0">
        <hh:align horizontal="JUSTIFY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p:switch>
          <hp:case hp:required-namespace="http://www.hancom.co.kr/hwpml/2016/HwpUnitChar">
            <hh:margin>
              <hc:intent value="0" unit="HWPUNIT"/>
              <hc:left value="150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case>
          <hp:default>
            <hh:margin>
              <hc:intent value="0" unit="HWPUNIT"/>
              <hc:left value="300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default>
        </hp:switch>
        <hh:border borderFillIDRef="2" offsetLeft="0" offsetRight="0" offsetTop="0" offsetBottom="0" connect="0" ignoreMargin="0"/>
      </hh:paraPr>
      <hh:paraPr id="2" tabPrIDRef="1" condense="20" fontLineHeight="0" snapToGrid="1" suppressLineNumbers="0" checked="0">
        <hh:align horizontal="JUSTIFY" vertical="BASELINE"/>
        <hh:heading type="OUTLINE" idRef="0" level="0"/>
        <hh:breakSetting breakLatinWord="KEEP_WORD" breakNonLatinWord="KEEP_WORD" widowOrphan="0" keepWithNext="0" keepLines="0" pageBreakBefore="0" lineWrap="BREAK"/>
        <hh:autoSpacing eAsianEng="0" eAsianNum="0"/>
        <hp:switch>
          <hp:case hp:required-namespace="http://www.hancom.co.kr/hwpml/2016/HwpUnitChar">
            <hh:margin>
              <hc:intent value="0" unit="HWPUNIT"/>
              <hc:left value="100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case>
          <hp:default>
            <hh:margin>
              <hc:intent value="0" unit="HWPUNIT"/>
              <hc:left value="200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default>
        </hp:switch>
        <hh:border borderFillIDRef="2" offsetLeft="0" offsetRight="0" offsetTop="0" offsetBottom="0" connect="0" ignoreMargin="0"/>
      </hh:paraPr>
      <hh:paraPr id="3" tabPrIDRef="1" condense="20" fontLineHeight="0" snapToGrid="1" suppressLineNumbers="0" checked="0">
        <hh:align horizontal="JUSTIFY" vertical="BASELINE"/>
        <hh:heading type="OUTLINE" idRef="0" level="1"/>
        <hh:breakSetting breakLatinWord="KEEP_WORD" breakNonLatinWord="KEEP_WORD" widowOrphan="0" keepWithNext="0" keepLines="0" pageBreakBefore="0" lineWrap="BREAK"/>
        <hh:autoSpacing eAsianEng="0" eAsianNum="0"/>
        <hp:switch>
          <hp:case hp:required-namespace="http://www.hancom.co.kr/hwpml/2016/HwpUnitChar">
            <hh:margin>
              <hc:intent value="0" unit="HWPUNIT"/>
              <hc:left value="200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case>
          <hp:default>
            <hh:margin>
              <hc:intent value="0" unit="HWPUNIT"/>
              <hc:left value="400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default>
        </hp:switch>
        <hh:border borderFillIDRef="2" offsetLeft="0" offsetRight="0" offsetTop="0" offsetBottom="0" connect="0" ignoreMargin="0"/>
      </hh:paraPr>
      <hh:paraPr id="4" tabPrIDRef="1" condense="20" fontLineHeight="0" snapToGrid="1" suppressLineNumbers="0" checked="0">
        <hh:align horizontal="JUSTIFY" vertical="BASELINE"/>
        <hh:heading type="OUTLINE" idRef="0" level="2"/>
        <hh:breakSetting breakLatinWord="KEEP_WORD" breakNonLatinWord="KEEP_WORD" widowOrphan="0" keepWithNext="0" keepLines="0" pageBreakBefore="0" lineWrap="BREAK"/>
        <hh:autoSpacing eAsianEng="0" eAsianNum="0"/>
        <hp:switch>
          <hp:case hp:required-namespace="http://www.hancom.co.kr/hwpml/2016/HwpUnitChar">
            <hh:margin>
              <hc:intent value="0" unit="HWPUNIT"/>
              <hc:left value="300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case>
          <hp:default>
            <hh:margin>
              <hc:intent value="0" unit="HWPUNIT"/>
              <hc:left value="600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default>
        </hp:switch>
        <hh:border borderFillIDRef="2" offsetLeft="0" offsetRight="0" offsetTop="0" offsetBottom="0" connect="0" ignoreMargin="0"/>
      </hh:paraPr>
      <hh:paraPr id="5" tabPrIDRef="1" condense="20" fontLineHeight="0" snapToGrid="1" suppressLineNumbers="0" checked="0">
        <hh:align horizontal="JUSTIFY" vertical="BASELINE"/>
        <hh:heading type="OUTLINE" idRef="0" level="3"/>
        <hh:breakSetting breakLatinWord="KEEP_WORD" breakNonLatinWord="KEEP_WORD" widowOrphan="0" keepWithNext="0" keepLines="0" pageBreakBefore="0" lineWrap="BREAK"/>
        <hh:autoSpacing eAsianEng="0" eAsianNum="0"/>
        <hp:switch>
          <hp:case hp:required-namespace="http://www.hancom.co.kr/hwpml/2016/HwpUnitChar">
            <hh:margin>
              <hc:intent value="0" unit="HWPUNIT"/>
              <hc:left value="400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case>
          <hp:default>
            <hh:margin>
              <hc:intent value="0" unit="HWPUNIT"/>
              <hc:left value="800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default>
        </hp:switch>
        <hh:border borderFillIDRef="2" offsetLeft="0" offsetRight="0" offsetTop="0" offsetBottom="0" connect="0" ignoreMargin="0"/>
      </hh:paraPr>
      <hh:paraPr id="6" tabPrIDRef="1" condense="20" fontLineHeight="0" snapToGrid="1" suppressLineNumbers="0" checked="0">
        <hh:align horizontal="JUSTIFY" vertical="BASELINE"/>
        <hh:heading type="OUTLINE" idRef="0" level="4"/>
        <hh:breakSetting breakLatinWord="KEEP_WORD" breakNonLatinWord="KEEP_WORD" widowOrphan="0" keepWithNext="0" keepLines="0" pageBreakBefore="0" lineWrap="BREAK"/>
        <hh:autoSpacing eAsianEng="0" eAsianNum="0"/>
        <hp:switch>
          <hp:case hp:required-namespace="http://www.hancom.co.kr/hwpml/2016/HwpUnitChar">
            <hh:margin>
              <hc:intent value="0" unit="HWPUNIT"/>
              <hc:left value="500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case>
          <hp:default>
            <hh:margin>
              <hc:intent value="0" unit="HWPUNIT"/>
              <hc:left value="1000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default>
        </hp:switch>
        <hh:border borderFillIDRef="2" offsetLeft="0" offsetRight="0" offsetTop="0" offsetBottom="0" connect="0" ignoreMargin="0"/>
      </hh:paraPr>
      <hh:paraPr id="7" tabPrIDRef="1" condense="20" fontLineHeight="0" snapToGrid="1" suppressLineNumbers="0" checked="0">
        <hh:align horizontal="JUSTIFY" vertical="BASELINE"/>
        <hh:heading type="OUTLINE" idRef="0" level="5"/>
        <hh:breakSetting breakLatinWord="KEEP_WORD" breakNonLatinWord="KEEP_WORD" widowOrphan="0" keepWithNext="0" keepLines="0" pageBreakBefore="0" lineWrap="BREAK"/>
        <hh:autoSpacing eAsianEng="0" eAsianNum="0"/>
        <hp:switch>
          <hp:case hp:required-namespace="http://www.hancom.co.kr/hwpml/2016/HwpUnitChar">
            <hh:margin>
              <hc:intent value="0" unit="HWPUNIT"/>
              <hc:left value="600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case>
          <hp:default>
            <hh:margin>
              <hc:intent value="0" unit="HWPUNIT"/>
              <hc:left value="1200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default>
        </hp:switch>
        <hh:border borderFillIDRef="2" offsetLeft="0" offsetRight="0" offsetTop="0" offsetBottom="0" connect="0" ignoreMargin="0"/>
      </hh:paraPr>
      <hh:paraPr id="8" tabPrIDRef="1" condense="20" fontLineHeight="0" snapToGrid="1" suppressLineNumbers="0" checked="0">
        <hh:align horizontal="JUSTIFY" vertical="BASELINE"/>
        <hh:heading type="OUTLINE" idRef="0" level="6"/>
        <hh:breakSetting breakLatinWord="KEEP_WORD" breakNonLatinWord="KEEP_WORD" widowOrphan="0" keepWithNext="0" keepLines="0" pageBreakBefore="0" lineWrap="BREAK"/>
        <hh:autoSpacing eAsianEng="0" eAsianNum="0"/>
        <hp:switch>
          <hp:case hp:required-namespace="http://www.hancom.co.kr/hwpml/2016/HwpUnitChar">
            <hh:margin>
              <hc:intent value="0" unit="HWPUNIT"/>
              <hc:left value="700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case>
          <hp:default>
            <hh:margin>
              <hc:intent value="0" unit="HWPUNIT"/>
              <hc:left value="1400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default>
        </hp:switch>
        <hh:border borderFillIDRef="2" offsetLeft="0" offsetRight="0" offsetTop="0" offsetBottom="0" connect="0" ignoreMargin="0"/>
      </hh:paraPr>
      <hh:paraPr id="9" tabPrIDRef="0" condense="0" fontLineHeight="0" snapToGrid="1" suppressLineNumbers="0" checked="0">
        <hh:align horizontal="JUSTIFY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p:switch>
          <hp:case hp:required-namespace="http://www.hancom.co.kr/hwpml/2016/HwpUnitChar">
            <hh:margin>
              <hc:intent value="0" unit="HWPUNIT"/>
              <hc:left value="0" unit="HWPUNIT"/>
              <hc:right value="0" unit="HWPUNIT"/>
              <hc:prev value="0" unit="HWPUNIT"/>
              <hc:next value="0" unit="HWPUNIT"/>
            </hh:margin>
            <hh:lineSpacing type="PERCENT" value="150" unit="HWPUNIT"/>
          </hp:case>
          <hp:default>
            <hh:margin>
              <hc:intent value="0" unit="HWPUNIT"/>
              <hc:left value="0" unit="HWPUNIT"/>
              <hc:right value="0" unit="HWPUNIT"/>
              <hc:prev value="0" unit="HWPUNIT"/>
              <hc:next value="0" unit="HWPUNIT"/>
            </hh:margin>
            <hh:lineSpacing type="PERCENT" value="150" unit="HWPUNIT"/>
          </hp:default>
        </hp:switch>
        <hh:border borderFillIDRef="2" offsetLeft="0" offsetRight="0" offsetTop="0" offsetBottom="0" connect="0" ignoreMargin="0"/>
      </hh:paraPr>
      <hh:paraPr id="10" tabPrIDRef="0" condense="0" fontLineHeight="0" snapToGrid="1" suppressLineNumbers="0" checked="0">
        <hh:align horizontal="JUSTIFY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p:switch>
          <hp:case hp:required-namespace="http://www.hancom.co.kr/hwpml/2016/HwpUnitChar">
            <hh:margin>
              <hc:intent value="-1310" unit="HWPUNIT"/>
              <hc:left value="0" unit="HWPUNIT"/>
              <hc:right value="0" unit="HWPUNIT"/>
              <hc:prev value="0" unit="HWPUNIT"/>
              <hc:next value="0" unit="HWPUNIT"/>
            </hh:margin>
            <hh:lineSpacing type="PERCENT" value="130" unit="HWPUNIT"/>
          </hp:case>
          <hp:default>
            <hh:margin>
              <hc:intent value="-2620" unit="HWPUNIT"/>
              <hc:left value="0" unit="HWPUNIT"/>
              <hc:right value="0" unit="HWPUNIT"/>
              <hc:prev value="0" unit="HWPUNIT"/>
              <hc:next value="0" unit="HWPUNIT"/>
            </hh:margin>
            <hh:lineSpacing type="PERCENT" value="130" unit="HWPUNIT"/>
          </hp:default>
        </hp:switch>
        <hh:border borderFillIDRef="2" offsetLeft="0" offsetRight="0" offsetTop="0" offsetBottom="0" connect="0" ignoreMargin="0"/>
      </hh:paraPr>
      <hh:paraPr id="11" tabPrIDRef="0" condense="0" fontLineHeight="0" snapToGrid="1" suppressLineNumbers="0" checked="0">
        <hh:align horizontal="LEFT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p:switch>
          <hp:case hp:required-namespace="http://www.hancom.co.kr/hwpml/2016/HwpUnitChar">
            <hh:margin>
              <hc:intent value="0" unit="HWPUNIT"/>
              <hc:left value="0" unit="HWPUNIT"/>
              <hc:right value="0" unit="HWPUNIT"/>
              <hc:prev value="0" unit="HWPUNIT"/>
              <hc:next value="0" unit="HWPUNIT"/>
            </hh:margin>
            <hh:lineSpacing type="PERCENT" value="130" unit="HWPUNIT"/>
          </hp:case>
          <hp:default>
            <hh:margin>
              <hc:intent value="0" unit="HWPUNIT"/>
              <hc:left value="0" unit="HWPUNIT"/>
              <hc:right value="0" unit="HWPUNIT"/>
              <hc:prev value="0" unit="HWPUNIT"/>
              <hc:next value="0" unit="HWPUNIT"/>
            </hh:margin>
            <hh:lineSpacing type="PERCENT" value="130" unit="HWPUNIT"/>
          </hp:default>
        </hp:switch>
        <hh:border borderFillIDRef="2" offsetLeft="0" offsetRight="0" offsetTop="0" offsetBottom="0" connect="0" ignoreMargin="0"/>
      </hh:paraPr>
      <hh:paraPr id="12" tabPrIDRef="1" condense="20" fontLineHeight="0" snapToGrid="1" suppressLineNumbers="0" checked="0">
        <hh:align horizontal="LEFT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p:switch>
          <hp:case hp:required-namespace="http://www.hancom.co.kr/hwpml/2016/HwpUnitChar">
            <hh:margin>
              <hc:intent value="0" unit="HWPUNIT"/>
              <hc:left value="0" unit="HWPUNIT"/>
              <hc:right value="0" unit="HWPUNIT"/>
              <hc:prev value="1200" unit="HWPUNIT"/>
              <hc:next value="300" unit="HWPUNIT"/>
            </hh:margin>
            <hh:lineSpacing type="PERCENT" value="160" unit="HWPUNIT"/>
          </hp:case>
          <hp:default>
            <hh:margin>
              <hc:intent value="0" unit="HWPUNIT"/>
              <hc:left value="0" unit="HWPUNIT"/>
              <hc:right value="0" unit="HWPUNIT"/>
              <hc:prev value="2400" unit="HWPUNIT"/>
              <hc:next value="600" unit="HWPUNIT"/>
            </hh:margin>
            <hh:lineSpacing type="PERCENT" value="160" unit="HWPUNIT"/>
          </hp:default>
        </hp:switch>
        <hh:border borderFillIDRef="2" offsetLeft="0" offsetRight="0" offsetTop="0" offsetBottom="0" connect="0" ignoreMargin="0"/>
      </hh:paraPr>
      <hh:paraPr id="13" tabPrIDRef="2" condense="0" fontLineHeight="0" snapToGrid="1" suppressLineNumbers="0" checked="0">
        <hh:align horizontal="LEFT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p:switch>
          <hp:case hp:required-namespace="http://www.hancom.co.kr/hwpml/2016/HwpUnitChar">
            <hh:margin>
              <hc:intent value="0" unit="HWPUNIT"/>
              <hc:left value="0" unit="HWPUNIT"/>
              <hc:right value="0" unit="HWPUNIT"/>
              <hc:prev value="0" unit="HWPUNIT"/>
              <hc:next value="700" unit="HWPUNIT"/>
            </hh:margin>
            <hh:lineSpacing type="PERCENT" value="160" unit="HWPUNIT"/>
          </hp:case>
          <hp:default>
            <hh:margin>
              <hc:intent value="0" unit="HWPUNIT"/>
              <hc:left value="0" unit="HWPUNIT"/>
              <hc:right value="0" unit="HWPUNIT"/>
              <hc:prev value="0" unit="HWPUNIT"/>
              <hc:next value="1400" unit="HWPUNIT"/>
            </hh:margin>
            <hh:lineSpacing type="PERCENT" value="160" unit="HWPUNIT"/>
          </hp:default>
        </hp:switch>
        <hh:border borderFillIDRef="2" offsetLeft="0" offsetRight="0" offsetTop="0" offsetBottom="0" connect="0" ignoreMargin="0"/>
      </hh:paraPr>
      <hh:paraPr id="14" tabPrIDRef="2" condense="0" fontLineHeight="0" snapToGrid="1" suppressLineNumbers="0" checked="0">
        <hh:align horizontal="LEFT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p:switch>
          <hp:case hp:required-namespace="http://www.hancom.co.kr/hwpml/2016/HwpUnitChar">
            <hh:margin>
              <hc:intent value="0" unit="HWPUNIT"/>
              <hc:left value="1100" unit="HWPUNIT"/>
              <hc:right value="0" unit="HWPUNIT"/>
              <hc:prev value="0" unit="HWPUNIT"/>
              <hc:next value="700" unit="HWPUNIT"/>
            </hh:margin>
            <hh:lineSpacing type="PERCENT" value="160" unit="HWPUNIT"/>
          </hp:case>
          <hp:default>
            <hh:margin>
              <hc:intent value="0" unit="HWPUNIT"/>
              <hc:left value="2200" unit="HWPUNIT"/>
              <hc:right value="0" unit="HWPUNIT"/>
              <hc:prev value="0" unit="HWPUNIT"/>
              <hc:next value="1400" unit="HWPUNIT"/>
            </hh:margin>
            <hh:lineSpacing type="PERCENT" value="160" unit="HWPUNIT"/>
          </hp:default>
        </hp:switch>
        <hh:border borderFillIDRef="2" offsetLeft="0" offsetRight="0" offsetTop="0" offsetBottom="0" connect="0" ignoreMargin="0"/>
      </hh:paraPr>
      <hh:paraPr id="15" tabPrIDRef="2" condense="0" fontLineHeight="0" snapToGrid="1" suppressLineNumbers="0" checked="0">
        <hh:align horizontal="LEFT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p:switch>
          <hp:case hp:required-namespace="http://www.hancom.co.kr/hwpml/2016/HwpUnitChar">
            <hh:margin>
              <hc:intent value="0" unit="HWPUNIT"/>
              <hc:left value="2200" unit="HWPUNIT"/>
              <hc:right value="0" unit="HWPUNIT"/>
              <hc:prev value="0" unit="HWPUNIT"/>
              <hc:next value="700" unit="HWPUNIT"/>
            </hh:margin>
            <hh:lineSpacing type="PERCENT" value="160" unit="HWPUNIT"/>
          </hp:case>
          <hp:default>
            <hh:margin>
              <hc:intent value="0" unit="HWPUNIT"/>
              <hc:left value="4400" unit="HWPUNIT"/>
              <hc:right value="0" unit="HWPUNIT"/>
              <hc:prev value="0" unit="HWPUNIT"/>
              <hc:next value="1400" unit="HWPUNIT"/>
            </hh:margin>
            <hh:lineSpacing type="PERCENT" value="160" unit="HWPUNIT"/>
          </hp:default>
        </hp:switch>
        <hh:border borderFillIDRef="2" offsetLeft="0" offsetRight="0" offsetTop="0" offsetBottom="0" connect="0" ignoreMargin="0"/>
      </hh:paraPr>
      <hh:paraPr id="16" tabPrIDRef="1" condense="0" fontLineHeight="0" snapToGrid="1" suppressLineNumbers="0" checked="0">
        <hh:align horizontal="JUSTIFY" vertical="BASELINE"/>
        <hp:switch>
          <hp:case hp:required-namespace="http://www.hancom.co.kr/hwpml/2016/paragraph">
            <hh:heading type="OUTLINE" idRef="0" level="8"/>
          </hp:case>
          <hp:default>
            <hh:heading type="NONE" idRef="0" level="0"/>
          </hp:default>
        </hp:switch>
        <hh:breakSetting breakLatinWord="KEEP_WORD" breakNonLatinWord="KEEP_WORD" widowOrphan="0" keepWithNext="0" keepLines="0" pageBreakBefore="0" lineWrap="BREAK"/>
        <hh:autoSpacing eAsianEng="0" eAsianNum="0"/>
        <hp:switch>
          <hp:case hp:required-namespace="http://www.hancom.co.kr/hwpml/2016/HwpUnitChar">
            <hh:margin>
              <hc:intent value="0" unit="HWPUNIT"/>
              <hc:left value="900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case>
          <hp:default>
            <hh:margin>
              <hc:intent value="0" unit="HWPUNIT"/>
              <hc:left value="1800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default>
        </hp:switch>
        <hh:border borderFillIDRef="2" offsetLeft="0" offsetRight="0" offsetTop="0" offsetBottom="0" connect="0" ignoreMargin="0"/>
      </hh:paraPr>
      <hh:paraPr id="17" tabPrIDRef="1" condense="0" fontLineHeight="0" snapToGrid="1" suppressLineNumbers="0" checked="0">
        <hh:align horizontal="JUSTIFY" vertical="BASELINE"/>
        <hp:switch>
          <hp:case hp:required-namespace="http://www.hancom.co.kr/hwpml/2016/paragraph">
            <hh:heading type="OUTLINE" idRef="0" level="9"/>
          </hp:case>
          <hp:default>
            <hh:heading type="NONE" idRef="0" level="0"/>
          </hp:default>
        </hp:switch>
        <hh:breakSetting breakLatinWord="KEEP_WORD" breakNonLatinWord="KEEP_WORD" widowOrphan="0" keepWithNext="0" keepLines="0" pageBreakBefore="0" lineWrap="BREAK"/>
        <hh:autoSpacing eAsianEng="0" eAsianNum="0"/>
        <hp:switch>
          <hp:case hp:required-namespace="http://www.hancom.co.kr/hwpml/2016/HwpUnitChar">
            <hh:margin>
              <hc:intent value="0" unit="HWPUNIT"/>
              <hc:left value="1000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case>
          <hp:default>
            <hh:margin>
              <hc:intent value="0" unit="HWPUNIT"/>
              <hc:left value="2000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default>
        </hp:switch>
        <hh:border borderFillIDRef="2" offsetLeft="0" offsetRight="0" offsetTop="0" offsetBottom="0" connect="0" ignoreMargin="0"/>
      </hh:paraPr>
      <hh:paraPr id="18" tabPrIDRef="1" condense="0" fontLineHeight="0" snapToGrid="1" suppressLineNumbers="0" checked="0">
        <hh:align horizontal="JUSTIFY" vertical="BASELINE"/>
        <hp:switch>
          <hp:case hp:required-namespace="http://www.hancom.co.kr/hwpml/2016/paragraph">
            <hh:heading type="OUTLINE" idRef="0" level="7"/>
          </hp:case>
          <hp:default>
            <hh:heading type="NONE" idRef="0" level="0"/>
          </hp:default>
        </hp:switch>
        <hh:breakSetting breakLatinWord="KEEP_WORD" breakNonLatinWord="KEEP_WORD" widowOrphan="0" keepWithNext="0" keepLines="0" pageBreakBefore="0" lineWrap="BREAK"/>
        <hh:autoSpacing eAsianEng="0" eAsianNum="0"/>
        <hp:switch>
          <hp:case hp:required-namespace="http://www.hancom.co.kr/hwpml/2016/HwpUnitChar">
            <hh:margin>
              <hc:intent value="0" unit="HWPUNIT"/>
              <hc:left value="800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case>
          <hp:default>
            <hh:margin>
              <hc:intent value="0" unit="HWPUNIT"/>
              <hc:left value="1600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default>
        </hp:switch>
        <hh:border borderFillIDRef="2" offsetLeft="0" offsetRight="0" offsetTop="0" offsetBottom="0" connect="0" ignoreMargin="0"/>
      </hh:paraPr>
      <hh:paraPr id="19" tabPrIDRef="0" condense="0" fontLineHeight="0" snapToGrid="1" suppressLineNumbers="0" checked="0">
        <hh:align horizontal="JUSTIFY" vertical="BASELINE"/>
        <hh:heading type="NONE" idRef="0" level="0"/>
        <hh:breakSetting breakLatinWord="KEEP_WORD" breakNonLatinWord="KEEP_WORD" widowOrphan="0" keepWithNext="0" keepLines="0" pageBreakBefore="0" lineWrap="BREAK"/>
        <hh:autoSpacing eAsianEng="0" eAsianNum="0"/>
        <hp:switch>
          <hp:case hp:required-namespace="http://www.hancom.co.kr/hwpml/2016/HwpUnitChar">
            <hh:margin>
              <hc:intent value="0" unit="HWPUNIT"/>
              <hc:left value="0" unit="HWPUNIT"/>
              <hc:right value="0" unit="HWPUNIT"/>
              <hc:prev value="0" unit="HWPUNIT"/>
              <hc:next value="800" unit="HWPUNIT"/>
            </hh:margin>
            <hh:lineSpacing type="PERCENT" value="150" unit="HWPUNIT"/>
          </hp:case>
          <hp:default>
            <hh:margin>
              <hc:intent value="0" unit="HWPUNIT"/>
              <hc:left value="0" unit="HWPUNIT"/>
              <hc:right value="0" unit="HWPUNIT"/>
              <hc:prev value="0" unit="HWPUNIT"/>
              <hc:next value="1600" unit="HWPUNIT"/>
            </hh:margin>
            <hh:lineSpacing type="PERCENT" value="150" unit="HWPUNIT"/>
          </hp:default>
        </hp:switch>
        <hh:border borderFillIDRef="2" offsetLeft="0" offsetRight="0" offsetTop="0" offsetBottom="0" connect="0" ignoreMargin="0"/>
      </hh:paraPr>
      <hh:paraPr id="20" tabPrIDRef="0" condense="0" fontLineHeight="0" snapToGrid="1" suppressLineNumbers="0" checked="0">
        <hh:align horizontal="CENTER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p:switch>
          <hp:case hp:required-namespace="http://www.hancom.co.kr/hwpml/2016/HwpUnitChar">
            <hh:margin>
              <hc:intent value="0" unit="HWPUNIT"/>
              <hc:left value="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case>
          <hp:default>
            <hh:margin>
              <hc:intent value="0" unit="HWPUNIT"/>
              <hc:left value="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default>
        </hp:switch>
        <hh:border borderFillIDRef="2" offsetLeft="0" offsetRight="0" offsetTop="0" offsetBottom="0" connect="0" ignoreMargin="0"/>
      </hh:paraPr>
      <hh:paraPr id="21" tabPrIDRef="0" condense="0" fontLineHeight="0" snapToGrid="1" suppressLineNumbers="0" checked="0">
        <hh:align horizontal="LEFT" vertical="BASELINE"/>
        <hh:heading type="NONE" idRef="0" level="0"/>
        <hh:breakSetting breakLatinWord="KEEP_WORD" breakNonLatinWord="BREAK_WORD" widowOrphan="0" keepWithNext="0" keepLines="0" pageBreakBefore="0" lineWrap="BREAK"/>
        <hh:autoSpacing eAsianEng="0" eAsianNum="0"/>
        <hp:switch>
          <hp:case hp:required-namespace="http://www.hancom.co.kr/hwpml/2016/HwpUnitChar">
            <hh:margin>
              <hc:intent value="0" unit="HWPUNIT"/>
              <hc:left value="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case>
          <hp:default>
            <hh:margin>
              <hc:intent value="0" unit="HWPUNIT"/>
              <hc:left value="0" unit="HWPUNIT"/>
              <hc:right value="0" unit="HWPUNIT"/>
              <hc:prev value="0" unit="HWPUNIT"/>
              <hc:next value="0" unit="HWPUNIT"/>
            </hh:margin>
            <hh:lineSpacing type="PERCENT" value="160" unit="HWPUNIT"/>
          </hp:default>
        </hp:switch>
        <hh:border borderFillIDRef="2" offsetLeft="0" offsetRight="0" offsetTop="0" offsetBottom="0" connect="0" ignoreMargin="0"/>
      </hh:paraPr>
    </hh:paraProperties>
    <hh:styles itemCnt="22">
      <hh:style id="0" type="PARA" name="바탕글" engName="Normal" paraPrIDRef="0" charPrIDRef="0" nextStyleIDRef="0" langID="1042" lockForm="0"/>
      <hh:style id="1" type="PARA" name="본문" engName="Body" paraPrIDRef="1" charPrIDRef="0" nextStyleIDRef="1" langID="1042" lockForm="0"/>
      <hh:style id="2" type="PARA" name="개요 1" engName="Outline 1" paraPrIDRef="2" charPrIDRef="0" nextStyleIDRef="2" langID="1042" lockForm="0"/>
      <hh:style id="3" type="PARA" name="개요 2" engName="Outline 2" paraPrIDRef="3" charPrIDRef="0" nextStyleIDRef="3" langID="1042" lockForm="0"/>
      <hh:style id="4" type="PARA" name="개요 3" engName="Outline 3" paraPrIDRef="4" charPrIDRef="0" nextStyleIDRef="4" langID="1042" lockForm="0"/>
      <hh:style id="5" type="PARA" name="개요 4" engName="Outline 4" paraPrIDRef="5" charPrIDRef="0" nextStyleIDRef="5" langID="1042" lockForm="0"/>
      <hh:style id="6" type="PARA" name="개요 5" engName="Outline 5" paraPrIDRef="6" charPrIDRef="0" nextStyleIDRef="6" langID="1042" lockForm="0"/>
      <hh:style id="7" type="PARA" name="개요 6" engName="Outline 6" paraPrIDRef="7" charPrIDRef="0" nextStyleIDRef="7" langID="1042" lockForm="0"/>
      <hh:style id="8" type="PARA" name="개요 7" engName="Outline 7" paraPrIDRef="8" charPrIDRef="0" nextStyleIDRef="8" langID="1042" lockForm="0"/>
      <hh:style id="9" type="PARA" name="개요 8" engName="Outline 8" paraPrIDRef="18" charPrIDRef="0" nextStyleIDRef="9" langID="1042" lockForm="0"/>
      <hh:style id="10" type="PARA" name="개요 9" engName="Outline 9" paraPrIDRef="16" charPrIDRef="0" nextStyleIDRef="10" langID="1042" lockForm="0"/>
      <hh:style id="11" type="PARA" name="개요 10" engName="Outline 10" paraPrIDRef="17" charPrIDRef="0" nextStyleIDRef="11" langID="1042" lockForm="0"/>
      <hh:style id="12" type="CHAR" name="쪽 번호" engName="Page Number" paraPrIDRef="0" charPrIDRef="1" nextStyleIDRef="0" langID="1042" lockForm="0"/>
      <hh:style id="13" type="PARA" name="머리말" engName="Header" paraPrIDRef="9" charPrIDRef="2" nextStyleIDRef="13" langID="1042" lockForm="0"/>
      <hh:style id="14" type="PARA" name="각주" engName="Footnote" paraPrIDRef="10" charPrIDRef="3" nextStyleIDRef="14" langID="1042" lockForm="0"/>
      <hh:style id="15" type="PARA" name="미주" engName="Endnote" paraPrIDRef="10" charPrIDRef="3" nextStyleIDRef="15" langID="1042" lockForm="0"/>
      <hh:style id="16" type="PARA" name="메모" engName="Memo" paraPrIDRef="11" charPrIDRef="4" nextStyleIDRef="16" langID="1042" lockForm="0"/>
      <hh:style id="17" type="PARA" name="차례 제목" engName="TOC Heading" paraPrIDRef="12" charPrIDRef="5" nextStyleIDRef="17" langID="1042" lockForm="0"/>
      <hh:style id="18" type="PARA" name="차례 1" engName="TOC 1" paraPrIDRef="13" charPrIDRef="6" nextStyleIDRef="18" langID="1042" lockForm="0"/>
      <hh:style id="19" type="PARA" name="차례 2" engName="TOC 2" paraPrIDRef="14" charPrIDRef="6" nextStyleIDRef="19" langID="1042" lockForm="0"/>
      <hh:style id="20" type="PARA" name="차례 3" engName="TOC 3" paraPrIDRef="15" charPrIDRef="6" nextStyleIDRef="20" langID="1042" lockForm="0"/>
      <hh:style id="21" type="PARA" name="캡션" engName="Caption" paraPrIDRef="19" charPrIDRef="0" nextStyleIDRef="21" langID="1042" lockForm="0"/>
    </hh:styles>
  </hh:refList>
  <hh:compatibleDocument targetProgram="HWP201X">
    <hh:layoutCompatibility/>
  </hh:compatibleDocument>
  <hh:docOption>
    <hh:linkinfo path="" pageInherit="0" footnoteInherit="0"/>
  </hh:docOption>
  <hh:trackchageConfig flags="56"/>
</hh:head>
</file>

<file path=Contents/section0.xml><?xml version="1.0" encoding="utf-8"?>
<hs:sec xmlns:ha="http://www.hancom.co.kr/hwpml/2011/app" xmlns:hp="http://www.hancom.co.kr/hwpml/2011/paragraph" xmlns:hp10="http://www.hancom.co.kr/hwpml/2016/paragraph" xmlns:hs="http://www.hancom.co.kr/hwpml/2011/section" xmlns:hc="http://www.hancom.co.kr/hwpml/2011/core" xmlns:hh="http://www.hancom.co.kr/hwpml/2011/head" xmlns:hhs="http://www.hancom.co.kr/hwpml/2011/history" xmlns:hm="http://www.hancom.co.kr/hwpml/2011/master-page" xmlns:hpf="http://www.hancom.co.kr/schema/2011/hpf" xmlns:dc="http://purl.org/dc/elements/1.1/" xmlns:opf="http://www.idpf.org/2007/opf/" xmlns:ooxmlchart="http://www.hancom.co.kr/hwpml/2016/ooxmlchart" xmlns:hwpunitchar="http://www.hancom.co.kr/hwpml/2016/HwpUnitChar" xmlns:epub="http://www.idpf.org/2007/ops" xmlns:config="urn:oasis:names:tc:opendocument:xmlns:config:1.0">
  <hp:p id="3121190098" paraPrIDRef="20" styleIDRef="0" pageBreak="0" columnBreak="0" merged="0">
    <hp:run charPrIDRef="8">
      <hp:secPr id="" textDirection="HORIZONTAL" spaceColumns="1134" tabStop="8000" tabStopVal="4000" tabStopUnit="HWPUNIT" outlineShapeIDRef="1" memoShapeIDRef="0" textVerticalWidthHead="0" masterPageCnt="0">
        <hp:grid lineGrid="0" charGrid="0" wonggojiFormat="0"/>
        <hp:startNum pageStartsOn="BOTH" page="0" pic="0" tbl="0" equation="0"/>
        <hp:visibility hideFirstHeader="0" hideFirstFooter="0" hideFirstMasterPage="0" border="SHOW_ALL" fill="SHOW_ALL" hideFirstPageNum="0" hideFirstEmptyLine="0" showLineNumber="0"/>
        <hp:lineNumberShape restartType="0" countBy="0" distance="0" startNumber="0"/>
        <hp:pagePr landscape="WIDELY" width="59528" height="84186" gutterType="LEFT_ONLY">
          <hp:margin header="4252" footer="4252" gutter="0" left="8504" right="8504" top="5668" bottom="4252"/>
        </hp:pagePr>
        <hp:footNotePr>
          <hp:autoNumFormat type="DIGIT" userChar="" prefixChar="" suffixChar=")" supscript="0"/>
          <hp:noteLine length="-1" type="SOLID" width="0.12 mm" color="#000000"/>
          <hp:noteSpacing betweenNotes="283" belowLine="567" aboveLine="850"/>
          <hp:numbering type="CONTINUOUS" newNum="1"/>
          <hp:placement place="EACH_COLUMN" beneathText="0"/>
        </hp:footNotePr>
        <hp:endNotePr>
          <hp:autoNumFormat type="DIGIT" userChar="" prefixChar="" suffixChar=")" supscript="0"/>
          <hp:noteLine length="14692344" type="SOLID" width="0.12 mm" color="#000000"/>
          <hp:noteSpacing betweenNotes="0" belowLine="567" aboveLine="850"/>
          <hp:numbering type="CONTINUOUS" newNum="1"/>
          <hp:placement place="END_OF_DOCUMENT" beneathText="0"/>
        </hp:endNotePr>
        <hp:pageBorderFill type="BOTH" borderFillIDRef="1" textBorder="PAPER" headerInside="0" footerInside="0" fillArea="PAPER">
          <hp:offset left="1417" right="1417" top="1417" bottom="1417"/>
        </hp:pageBorderFill>
        <hp:pageBorderFill type="EVEN" borderFillIDRef="1" textBorder="PAPER" headerInside="0" footerInside="0" fillArea="PAPER">
          <hp:offset left="1417" right="1417" top="1417" bottom="1417"/>
        </hp:pageBorderFill>
        <hp:pageBorderFill type="ODD" borderFillIDRef="1" textBorder="PAPER" headerInside="0" footerInside="0" fillArea="PAPER">
          <hp:offset left="1417" right="1417" top="1417" bottom="1417"/>
        </hp:pageBorderFill>
      </hp:secPr>
      <hp:ctrl>
        <hp:colPr id="" type="NEWSPAPER" layout="LEFT" colCount="1" sameSz="1" sameGap="0"/>
      </hp:ctrl>
    </hp:run>
    <hp:run charPrIDRef="8">
      <hp:t>법인설립 공고</hp:t>
    </hp:run>
    <hp:linesegarray>
      <hp:lineseg textpos="0" vertpos="0" vertsize="1700" textheight="1700" baseline="1445" spacing="1020" horzpos="0" horzsize="42520" flags="393216"/>
    </hp:linesegarray>
  </hp:p>
  <hp:p id="0" paraPrIDRef="20" styleIDRef="0" pageBreak="0" columnBreak="0" merged="0">
    <hp:run charPrIDRef="0"/>
    <hp:linesegarray>
      <hp:lineseg textpos="0" vertpos="2720" vertsize="1000" textheight="1000" baseline="850" spacing="600" horzpos="0" horzsize="42520" flags="393216"/>
    </hp:linesegarray>
  </hp:p>
  <hp:p id="0" paraPrIDRef="20" styleIDRef="0" pageBreak="0" columnBreak="0" merged="0">
    <hp:run charPrIDRef="0"/>
    <hp:linesegarray>
      <hp:lineseg textpos="0" vertpos="4320" vertsize="1000" textheight="1000" baseline="850" spacing="600" horzpos="0" horzsize="42520" flags="393216"/>
    </hp:linesegarray>
  </hp:p>
  <hp:p id="0" paraPrIDRef="20" styleIDRef="0" pageBreak="0" columnBreak="0" merged="0">
    <hp:run charPrIDRef="0"/>
    <hp:linesegarray>
      <hp:lineseg textpos="0" vertpos="5920" vertsize="1000" textheight="1000" baseline="850" spacing="600" horzpos="0" horzsize="42520" flags="393216"/>
    </hp:linesegarray>
  </hp:p>
  <hp:p id="0" paraPrIDRef="20" styleIDRef="0" pageBreak="0" columnBreak="0" merged="0">
    <hp:run charPrIDRef="0"/>
    <hp:linesegarray>
      <hp:lineseg textpos="0" vertpos="7520" vertsize="1000" textheight="1000" baseline="850" spacing="600" horzpos="0" horzsize="42520" flags="393216"/>
    </hp:linesegarray>
  </hp:p>
  <hp:p id="0" paraPrIDRef="20" styleIDRef="0" pageBreak="0" columnBreak="0" merged="0">
    <hp:run charPrIDRef="0"/>
    <hp:linesegarray>
      <hp:lineseg textpos="0" vertpos="9120" vertsize="1000" textheight="1000" baseline="850" spacing="600" horzpos="0" horzsize="42520" flags="393216"/>
    </hp:linesegarray>
  </hp:p>
  <hp:p id="2950371356" paraPrIDRef="21" styleIDRef="0" pageBreak="0" columnBreak="0" merged="0">
    <hp:run charPrIDRef="0">
      <hp:t>.상호: 다누리컴퍼니 주식회사</hp:t>
    </hp:run>
    <hp:linesegarray>
      <hp:lineseg textpos="0" vertpos="10720" vertsize="1000" textheight="1000" baseline="850" spacing="600" horzpos="0" horzsize="42520" flags="393216"/>
    </hp:linesegarray>
  </hp:p>
  <hp:p id="2950371357" paraPrIDRef="21" styleIDRef="0" pageBreak="0" columnBreak="0" merged="0">
    <hp:run charPrIDRef="0">
      <hp:t>.대표자: 김민주</hp:t>
    </hp:run>
    <hp:linesegarray>
      <hp:lineseg textpos="0" vertpos="12320" vertsize="1000" textheight="1000" baseline="850" spacing="600" horzpos="0" horzsize="42520" flags="393216"/>
    </hp:linesegarray>
  </hp:p>
  <hp:p id="2950371358" paraPrIDRef="21" styleIDRef="0" pageBreak="0" columnBreak="0" merged="0">
    <hp:run charPrIDRef="0">
      <hp:t>.본점: 대전광역시 서구 대덕대로 325, 스타게이트몰 5층 91호 </hp:t>
    </hp:run>
    <hp:linesegarray>
      <hp:lineseg textpos="0" vertpos="13920" vertsize="1000" textheight="1000" baseline="850" spacing="600" horzpos="0" horzsize="42520" flags="393216"/>
    </hp:linesegarray>
  </hp:p>
  <hp:p id="2950371359" paraPrIDRef="21" styleIDRef="0" pageBreak="0" columnBreak="0" merged="0">
    <hp:run charPrIDRef="0">
      <hp:t>      내 한밭비지니스센터 505호(월평동)</hp:t>
    </hp:run>
    <hp:linesegarray>
      <hp:lineseg textpos="0" vertpos="15520" vertsize="1000" textheight="1000" baseline="850" spacing="600" horzpos="0" horzsize="42520" flags="393216"/>
    </hp:linesegarray>
  </hp:p>
  <hp:p id="2950371360" paraPrIDRef="21" styleIDRef="0" pageBreak="0" columnBreak="0" merged="0">
    <hp:run charPrIDRef="0">
      <hp:t>.자본금: 5,000,000원</hp:t>
    </hp:run>
    <hp:linesegarray>
      <hp:lineseg textpos="0" vertpos="17120" vertsize="1000" textheight="1000" baseline="850" spacing="600" horzpos="0" horzsize="42520" flags="393216"/>
    </hp:linesegarray>
  </hp:p>
  <hp:p id="2950371361" paraPrIDRef="21" styleIDRef="0" pageBreak="0" columnBreak="0" merged="0">
    <hp:run charPrIDRef="0">
      <hp:t>.업무내용: 인터넷을 통한 회원제 서비스업</hp:t>
    </hp:run>
    <hp:linesegarray>
      <hp:lineseg textpos="0" vertpos="18720" vertsize="1000" textheight="1000" baseline="850" spacing="600" horzpos="0" horzsize="42520" flags="393216"/>
    </hp:linesegarray>
  </hp:p>
  <hp:p id="2950371362" paraPrIDRef="21" styleIDRef="0" pageBreak="0" columnBreak="0" merged="0">
    <hp:run charPrIDRef="0">
      <hp:t>.설립연월일: 2025년 6월 2일</hp:t>
    </hp:run>
    <hp:linesegarray>
      <hp:lineseg textpos="0" vertpos="20320" vertsize="1000" textheight="1000" baseline="850" spacing="600" horzpos="0" horzsize="42520" flags="393216"/>
    </hp:linesegarray>
  </hp:p>
  <hp:p id="2950371363" paraPrIDRef="21" styleIDRef="0" pageBreak="0" columnBreak="0" merged="0">
    <hp:run charPrIDRef="0"/>
    <hp:linesegarray>
      <hp:lineseg textpos="0" vertpos="21920" vertsize="1000" textheight="1000" baseline="850" spacing="600" horzpos="0" horzsize="42520" flags="393216"/>
    </hp:linesegarray>
  </hp:p>
  <hp:p id="2950371364" paraPrIDRef="21" styleIDRef="0" pageBreak="0" columnBreak="0" merged="0">
    <hp:run charPrIDRef="0">
      <hp:t>위와 같이 주식회사를 설립하였기에 상법 제289조에 의거하여 공고합니다.</hp:t>
    </hp:run>
    <hp:linesegarray>
      <hp:lineseg textpos="0" vertpos="23520" vertsize="1000" textheight="1000" baseline="850" spacing="600" horzpos="0" horzsize="42520" flags="393216"/>
    </hp:linesegarray>
  </hp:p>
  <hp:p id="0" paraPrIDRef="21" styleIDRef="0" pageBreak="0" columnBreak="0" merged="0">
    <hp:run charPrIDRef="0"/>
    <hp:linesegarray>
      <hp:lineseg textpos="0" vertpos="25120" vertsize="1000" textheight="1000" baseline="850" spacing="600" horzpos="0" horzsize="42520" flags="393216"/>
    </hp:linesegarray>
  </hp:p>
  <hp:p id="0" paraPrIDRef="21" styleIDRef="0" pageBreak="0" columnBreak="0" merged="0">
    <hp:run charPrIDRef="0"/>
    <hp:linesegarray>
      <hp:lineseg textpos="0" vertpos="26720" vertsize="1000" textheight="1000" baseline="850" spacing="600" horzpos="0" horzsize="42520" flags="393216"/>
    </hp:linesegarray>
  </hp:p>
  <hp:p id="0" paraPrIDRef="21" styleIDRef="0" pageBreak="0" columnBreak="0" merged="0">
    <hp:run charPrIDRef="0"/>
    <hp:linesegarray>
      <hp:lineseg textpos="0" vertpos="28320" vertsize="1000" textheight="1000" baseline="850" spacing="600" horzpos="0" horzsize="42520" flags="393216"/>
    </hp:linesegarray>
  </hp:p>
  <hp:p id="0" paraPrIDRef="21" styleIDRef="0" pageBreak="0" columnBreak="0" merged="0">
    <hp:run charPrIDRef="0"/>
    <hp:linesegarray>
      <hp:lineseg textpos="0" vertpos="29920" vertsize="1000" textheight="1000" baseline="850" spacing="600" horzpos="0" horzsize="42520" flags="393216"/>
    </hp:linesegarray>
  </hp:p>
  <hp:p id="0" paraPrIDRef="20" styleIDRef="0" pageBreak="0" columnBreak="0" merged="0">
    <hp:run charPrIDRef="0"/>
    <hp:linesegarray>
      <hp:lineseg textpos="0" vertpos="31520" vertsize="1000" textheight="1000" baseline="850" spacing="600" horzpos="0" horzsize="42520" flags="393216"/>
    </hp:linesegarray>
  </hp:p>
  <hp:p id="0" paraPrIDRef="20" styleIDRef="0" pageBreak="0" columnBreak="0" merged="0">
    <hp:run charPrIDRef="0">
      <hp:t>2025년 6월 18일</hp:t>
    </hp:run>
    <hp:linesegarray>
      <hp:lineseg textpos="0" vertpos="33120" vertsize="1000" textheight="1000" baseline="850" spacing="600" horzpos="0" horzsize="42520" flags="393216"/>
    </hp:linesegarray>
  </hp:p>
  <hp:p id="0" paraPrIDRef="20" styleIDRef="0" pageBreak="0" columnBreak="0" merged="0">
    <hp:run charPrIDRef="0"/>
    <hp:linesegarray>
      <hp:lineseg textpos="0" vertpos="34720" vertsize="1000" textheight="1000" baseline="850" spacing="600" horzpos="0" horzsize="42520" flags="393216"/>
    </hp:linesegarray>
  </hp:p>
  <hp:p id="0" paraPrIDRef="20" styleIDRef="0" pageBreak="0" columnBreak="0" merged="0">
    <hp:run charPrIDRef="0">
      <hp:pic id="1876629541" zOrder="0" numberingType="PICTURE" textWrap="IN_FRONT_OF_TEXT" textFlow="BOTH_SIDES" lock="0" dropcapstyle="None" href="" groupLevel="0" instid="802887718" reverse="0">
        <hp:offset x="0" y="0"/>
        <hp:orgSz width="12660" height="12900"/>
        <hp:curSz width="5361" height="5463"/>
        <hp:flip horizontal="0" vertical="0"/>
        <hp:rotationInfo angle="0" centerX="2680" centerY="2731" rotateimage="1"/>
        <hp:renderingInfo>
          <hc:transMatrix e1="1" e2="0" e3="0" e4="0" e5="1" e6="0"/>
          <hc:scaMatrix e1="0.42346" e2="0" e3="0" e4="0" e5="0.423488" e6="0"/>
          <hc:rotMatrix e1="1" e2="0" e3="0" e4="0" e5="1" e6="0"/>
        </hp:renderingInfo>
        <hc:img binaryItemIDRef="image1" bright="0" contrast="0" effect="REAL_PIC" alpha="0"/>
        <hp:imgRect>
          <hc:pt0 x="0" y="0"/>
          <hc:pt1 x="12660" y="0"/>
          <hc:pt2 x="12660" y="12900"/>
          <hc:pt3 x="0" y="12900"/>
        </hp:imgRect>
        <hp:imgClip left="0" right="12660" top="0" bottom="12900"/>
        <hp:inMargin left="0" right="0" top="0" bottom="0"/>
        <hp:imgDim dimwidth="12660" dimheight="12900"/>
        <hp:effects/>
        <hp:sz width="5361" widthRelTo="ABSOLUTE" height="5463" heightRelTo="ABSOLUTE" protect="0"/>
        <hp:pos treatAsChar="0" affectLSpacing="0" flowWithText="1" allowOverlap="1" holdAnchorAndSO="0" vertRelTo="PAPER" horzRelTo="PAPER" vertAlign="TOP" horzAlign="LEFT" vertOffset="47490" horzOffset="43573"/>
        <hp:outMargin left="0" right="0" top="0" bottom="0"/>
        <hp:shapeComment>그림입니다.
원본 그림의 이름: g_61fUd018svcopwzt04dgh5t_1nmgif.png
원본 그림의 크기: 가로 169pixel, 세로 172pixel</hp:shapeComment>
      </hp:pic>
      <hp:t/>
    </hp:run>
    <hp:linesegarray>
      <hp:lineseg textpos="0" vertpos="36320" vertsize="1000" textheight="1000" baseline="850" spacing="600" horzpos="0" horzsize="42520" flags="393216"/>
    </hp:linesegarray>
  </hp:p>
  <hp:p id="0" paraPrIDRef="20" styleIDRef="0" pageBreak="0" columnBreak="0" merged="0">
    <hp:run charPrIDRef="0"/>
    <hp:linesegarray>
      <hp:lineseg textpos="0" vertpos="37920" vertsize="1000" textheight="1000" baseline="850" spacing="600" horzpos="0" horzsize="42520" flags="393216"/>
    </hp:linesegarray>
  </hp:p>
  <hp:p id="0" paraPrIDRef="20" styleIDRef="0" pageBreak="0" columnBreak="0" merged="0">
    <hp:run charPrIDRef="9">
      <hp:t>다누리컴퍼니 주식회사 대표이사 김민주</hp:t>
    </hp:run>
    <hp:linesegarray>
      <hp:lineseg textpos="0" vertpos="39520" vertsize="1500" textheight="1500" baseline="1275" spacing="900" horzpos="0" horzsize="42520" flags="393216"/>
    </hp:linesegarray>
  </hp:p>
  <hp:p id="0" paraPrIDRef="0" styleIDRef="0" pageBreak="0" columnBreak="0" merged="0">
    <hp:run charPrIDRef="7"/>
    <hp:linesegarray>
      <hp:lineseg textpos="0" vertpos="41920" vertsize="800" textheight="800" baseline="680" spacing="480" horzpos="0" horzsize="42520" flags="393216"/>
    </hp:linesegarray>
  </hp:p>
</hs:sec>
</file>

<file path=META-INF/container.xml><?xml version="1.0" encoding="utf-8"?>
<ocf:container xmlns:ocf="urn:oasis:names:tc:opendocument:xmlns:container" xmlns:hpf="http://www.hancom.co.kr/schema/2011/hpf">
  <ocf:rootfiles>
    <ocf:rootfile full-path="Contents/content.hpf" media-type="application/hwpml-package+xml"/>
    <ocf:rootfile full-path="Preview/PrvText.txt" media-type="text/plain"/>
    <ocf:rootfile full-path="META-INF/container.rdf" media-type="application/rdf+xml"/>
  </ocf:rootfiles>
</ocf:container>
</file>

<file path=META-INF/manifest.xml><?xml version="1.0" encoding="utf-8"?>
<odf:manifest xmlns:odf="urn:oasis:names:tc:opendocument:xmlns:manifest:1.0"/>
</file>

<file path=Preview/PrvText.txt>&#48277;&#51064;&#49444;&#47549; &#44277;&#44256;

.&#49345;&#54840;: &#45796;&#45572;&#47532;&#52980;&#54140;&#45768; &#51452;&#49885;&#54924;&#49324;
.&#45824;&#54364;&#51088;: &#44608;&#48124;&#51452;
.&#48376;&#51216;: &#45824;&#51204;&#44305;&#50669;&#49884; &#49436;&#44396; &#45824;&#45909;&#45824;&#47196; 325, &#49828;&#53440;&#44172;&#51060;&#53944;&#47792; 5&#52789; 91&#54840; 
      &#45236; &#54620;&#48173;&#48708;&#51648;&#45768;&#49828;&#49468;&#53552; 505&#54840;(&#50900;&#54217;&#46041;)
.&#51088;&#48376;&#44552;: 5,000,000&#50896;
.&#50629;&#47924;&#45236;&#50857;: &#51064;&#53552;&#45367;&#51012; &#53685;&#54620; &#54924;&#50896;&#51228; &#49436;&#48708;&#49828;&#50629;
.&#49444;&#47549;&#50672;&#50900;&#51068;: 2025&#45380; 6&#50900; 2&#51068;

&#50948;&#50752; &#44057;&#51060; &#51452;&#49885;&#54924;&#49324;&#47484; &#49444;&#47549;&#54616;&#50688;&#44592;&#50640; &#49345;&#48277; &#51228;289&#51312;&#50640; &#51032;&#44144;&#54616;&#50668; &#44277;&#44256;&#54633;&#45768;&#45796;.

2025&#45380; 6&#50900; 18&#51068;



&#45796;&#45572;&#47532;&#52980;&#54140;&#45768; &#51452;&#49885;&#54924;&#49324; &#45824;&#54364;&#51060;&#49324; &#44608;&#48124;&#51452;


</file>

<file path=settings.xml><?xml version="1.0" encoding="utf-8"?>
<ha:HWPApplicationSetting xmlns:ha="http://www.hancom.co.kr/hwpml/2011/app" xmlns:config="urn:oasis:names:tc:opendocument:xmlns:config:1.0">
  <ha:CaretPosition listIDRef="0" paraIDRef="16" pos="0"/>
</ha:HWPApplicationSetting>
</file>

<file path=version.xml><?xml version="1.0" encoding="utf-8"?>
<hv:HCFVersion xmlns:hv="http://www.hancom.co.kr/hwpml/2011/version" tagetApplication="WORDPROCESSOR" major="5" minor="1" micro="1" buildNumber="0" os="1" xmlVersion="1.5" application="Hancom Office Hangul" appVersion="12, 0, 0, 3146 WIN32LEWindows_10"/>
</file>